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Detection Rate</c:v>
                </c:pt>
              </c:strCache>
            </c:strRef>
          </c:tx>
          <c:spPr>
            <a:solidFill>
              <a:srgbClr val="2E7D3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A1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Random Forest
(Supervised)</c:v>
                  </c:pt>
                  <c:pt idx="1">
                    <c:v>Isolation Forest
(Unsupervised)</c:v>
                  </c:pt>
                  <c:pt idx="2">
                    <c:v>LOF
(Unsupervised)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</c:v>
                </c:pt>
                <c:pt idx="1">
                  <c:v>80</c:v>
                </c:pt>
                <c:pt idx="2">
                  <c:v>76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A1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7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078992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28800" y="73152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Athlete Performance</a:t>
            </a:r>
            <a:endParaRPr lang="en-US" sz="3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1828800" y="21031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Data Science to Protect Athletes and Maximize Performance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828800" y="2834640"/>
            <a:ext cx="2286000" cy="36576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8" name="Text 5"/>
          <p:cNvSpPr/>
          <p:nvPr/>
        </p:nvSpPr>
        <p:spPr>
          <a:xfrm>
            <a:off x="1828800" y="31089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to Athletics Leadership  |  DATA 110 Project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4709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Challenge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560320" cy="210312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2560320" cy="54864"/>
          </a:xfrm>
          <a:prstGeom prst="rect">
            <a:avLst/>
          </a:prstGeom>
          <a:solidFill>
            <a:srgbClr val="D6303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630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injuries show warning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2-7 days before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1097280"/>
            <a:ext cx="2560320" cy="210312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91840" y="1097280"/>
            <a:ext cx="2560320" cy="54864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3291840" y="13716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E7D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291840" y="210312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Athletes × 30 days =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600 data points to monitor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1097280"/>
            <a:ext cx="2560320" cy="210312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097280"/>
            <a:ext cx="256032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13716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39C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$1.5M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126480" y="210312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cost of a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season-ending injury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monitoring can't keep up. Our anomaly detection system continuously scans 8 performance metrics per athlete per day, flagging problems before they become injuries.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Anomaly Types Detected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51560"/>
            <a:ext cx="2697480" cy="594360"/>
          </a:xfrm>
          <a:prstGeom prst="rect">
            <a:avLst/>
          </a:prstGeom>
          <a:solidFill>
            <a:srgbClr val="D6303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15568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Overtraining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02920" y="182880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Signals: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2920" y="210312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training load, elevated resting HR, poor sleep, high RPE, declining performance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02920" y="31089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Action: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load, enforce recovery day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246120" y="1051560"/>
            <a:ext cx="269748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246120" y="1051560"/>
            <a:ext cx="2697480" cy="594360"/>
          </a:xfrm>
          <a:prstGeom prst="rect">
            <a:avLst/>
          </a:prstGeom>
          <a:solidFill>
            <a:srgbClr val="F39C12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1115568"/>
            <a:ext cx="411480" cy="4114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840480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Injury Risk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3383280" y="182880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Signals: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3383280" y="210312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drop in sprint speed, high load, poor recovery HR, low hydration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3383280" y="31089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Action: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338328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assessment, modified training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6126480" y="1051560"/>
            <a:ext cx="2697480" cy="3291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126480" y="1051560"/>
            <a:ext cx="2697480" cy="594360"/>
          </a:xfrm>
          <a:prstGeom prst="rect">
            <a:avLst/>
          </a:prstGeom>
          <a:solidFill>
            <a:srgbClr val="1976D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115568"/>
            <a:ext cx="411480" cy="41148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720840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Peak Performance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263640" y="182880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Signals: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6263640" y="210312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Exceptional performance score, optimal recovery, great sleep, moderate load</a:t>
            </a:r>
            <a:endParaRPr lang="en-US" sz="1100" dirty="0"/>
          </a:p>
        </p:txBody>
      </p:sp>
      <p:sp>
        <p:nvSpPr>
          <p:cNvPr id="26" name="Text 21"/>
          <p:cNvSpPr/>
          <p:nvPr/>
        </p:nvSpPr>
        <p:spPr>
          <a:xfrm>
            <a:off x="6263640" y="31089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Action: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626364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what's working — replicate it!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914400" cy="914400"/>
          </a:xfrm>
          <a:prstGeom prst="ellipse">
            <a:avLst/>
          </a:prstGeom>
          <a:solidFill>
            <a:srgbClr val="2E7D32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3716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" y="2286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Wearable Data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20040" y="26974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load, speed, heart rate, sleep, hydration collected daily</a:t>
            </a:r>
            <a:endParaRPr lang="en-US" sz="11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1417320"/>
            <a:ext cx="274320" cy="27432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063240" y="1188720"/>
            <a:ext cx="914400" cy="914400"/>
          </a:xfrm>
          <a:prstGeom prst="ellipse">
            <a:avLst/>
          </a:prstGeom>
          <a:solidFill>
            <a:srgbClr val="2E7D32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371600"/>
            <a:ext cx="548640" cy="5486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560320" y="2286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Models Run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2560320" y="26974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supervised and unsupervised algorithms scan for patterns</a:t>
            </a:r>
            <a:endParaRPr lang="en-US" sz="11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417320"/>
            <a:ext cx="274320" cy="27432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5303520" y="1188720"/>
            <a:ext cx="914400" cy="914400"/>
          </a:xfrm>
          <a:prstGeom prst="ellipse">
            <a:avLst/>
          </a:prstGeom>
          <a:solidFill>
            <a:srgbClr val="2E7D32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1371600"/>
            <a:ext cx="548640" cy="54864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800600" y="2286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Alerts Generated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4800600" y="26974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Athletes flagged for overtraining, injury risk, or peak performance</a:t>
            </a:r>
            <a:endParaRPr lang="en-US" sz="11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840" y="1417320"/>
            <a:ext cx="274320" cy="274320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7543800" y="1188720"/>
            <a:ext cx="914400" cy="914400"/>
          </a:xfrm>
          <a:prstGeom prst="ellipse">
            <a:avLst/>
          </a:prstGeom>
          <a:solidFill>
            <a:srgbClr val="2E7D32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80" y="1371600"/>
            <a:ext cx="548640" cy="54864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7040880" y="2286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Coach Dashboard</a:t>
            </a:r>
            <a:endParaRPr lang="en-US" sz="1600" dirty="0"/>
          </a:p>
        </p:txBody>
      </p:sp>
      <p:sp>
        <p:nvSpPr>
          <p:cNvPr id="22" name="Text 13"/>
          <p:cNvSpPr/>
          <p:nvPr/>
        </p:nvSpPr>
        <p:spPr>
          <a:xfrm>
            <a:off x="7040880" y="26974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Coaches see prioritized alerts with recommended actions</a:t>
            </a:r>
            <a:endParaRPr lang="en-US" sz="1100" dirty="0"/>
          </a:p>
        </p:txBody>
      </p:sp>
      <p:sp>
        <p:nvSpPr>
          <p:cNvPr id="23" name="Shape 14"/>
          <p:cNvSpPr/>
          <p:nvPr/>
        </p:nvSpPr>
        <p:spPr>
          <a:xfrm>
            <a:off x="457200" y="3840480"/>
            <a:ext cx="8229600" cy="73152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Shape 15"/>
          <p:cNvSpPr/>
          <p:nvPr/>
        </p:nvSpPr>
        <p:spPr>
          <a:xfrm>
            <a:off x="457200" y="3840480"/>
            <a:ext cx="64008" cy="731520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25" name="Text 16"/>
          <p:cNvSpPr/>
          <p:nvPr/>
        </p:nvSpPr>
        <p:spPr>
          <a:xfrm>
            <a:off x="731520" y="384048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models detect known patterns (trained on past data)  •  Unsupervised models discover new, unexpected patterns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Results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1005840"/>
          <a:ext cx="475488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303520" y="1005840"/>
            <a:ext cx="3566160" cy="301752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5577840" y="10972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Means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577840" y="1554480"/>
            <a:ext cx="3108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 accuracy identifying athletes needing attention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Multi-class model distinguishes overtraining from injury risk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predictors: Performance Score, Recovery HR, Sleep Hours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performance patterns also detected — know what's working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Value to the Program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188720"/>
            <a:ext cx="347472" cy="3474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05156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6BB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Injury Prevention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3474720" y="10515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warnings allow load adjustments before injuries occur — reducing missed games by an estimated 25-40%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1801368"/>
            <a:ext cx="8046720" cy="0"/>
          </a:xfrm>
          <a:prstGeom prst="line">
            <a:avLst/>
          </a:prstGeom>
          <a:noFill/>
          <a:ln w="6350">
            <a:solidFill>
              <a:srgbClr val="2E7D3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205740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148840"/>
            <a:ext cx="347472" cy="34747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71600" y="20116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6BB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Smarter Recovery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3474720" y="201168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rest days instead of guessing — athletes recover faster and return to peak sooner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2761488"/>
            <a:ext cx="8046720" cy="0"/>
          </a:xfrm>
          <a:prstGeom prst="line">
            <a:avLst/>
          </a:prstGeom>
          <a:noFill/>
          <a:ln w="6350">
            <a:solidFill>
              <a:srgbClr val="2E7D32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48640" y="301752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08960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71600" y="29718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6BB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Peak Identification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3474720" y="297180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when an athlete is in peak form — optimize game scheduling and competition entries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548640" y="3721608"/>
            <a:ext cx="8046720" cy="0"/>
          </a:xfrm>
          <a:prstGeom prst="line">
            <a:avLst/>
          </a:prstGeom>
          <a:noFill/>
          <a:ln w="6350">
            <a:solidFill>
              <a:srgbClr val="2E7D3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48640" y="397764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69080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9319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6BB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Competitive Edge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3474720" y="393192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teams using similar systems report 15-20% fewer training injuries per season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Recommendation &amp; Next Steps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3108960"/>
          </a:xfrm>
          <a:prstGeom prst="rect">
            <a:avLst/>
          </a:prstGeom>
          <a:solidFill>
            <a:srgbClr val="E8F5E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64008" cy="3108960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97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Recommendation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31520" y="155448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 pilot program with 2-3 sports teams for one season. Equip athletes with wearables, integrate daily data collection, and run anomaly detection models weekly. Compare injury rates against prior seasons.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846320" y="10058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Timeline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46320" y="1508760"/>
            <a:ext cx="1280160" cy="47548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4846320" y="1508760"/>
            <a:ext cx="1280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Pre-Season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263640" y="1508760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Wearable deployment, baseline data collection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846320" y="2258568"/>
            <a:ext cx="1280160" cy="47548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2258568"/>
            <a:ext cx="1280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1-2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63640" y="2258568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training on initial data, calibrate thresholds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46320" y="3008376"/>
            <a:ext cx="1280160" cy="47548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3008376"/>
            <a:ext cx="1280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3-5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263640" y="3008376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monitoring with weekly coach reports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846320" y="3758184"/>
            <a:ext cx="1280160" cy="47548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3758184"/>
            <a:ext cx="1280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Season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263640" y="3758184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Evaluate: injuries prevented, performance impact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A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0" y="914400"/>
            <a:ext cx="1280160" cy="1280160"/>
          </a:xfrm>
          <a:prstGeom prst="ellipse">
            <a:avLst/>
          </a:prstGeom>
          <a:solidFill>
            <a:srgbClr val="2E7D3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1430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3774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Smarter Training.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Fewer Injuries. Better Results.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200400" y="3657600"/>
            <a:ext cx="2743200" cy="36576"/>
          </a:xfrm>
          <a:prstGeom prst="rect">
            <a:avLst/>
          </a:prstGeom>
          <a:solidFill>
            <a:srgbClr val="66BB6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404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4389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110  •  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Athlete Performance Anomaly Detection - Business Summary</dc:title>
  <dc:subject>PptxGenJS Presentation</dc:subject>
  <dc:creator>DATA 110 - UNC Chapel Hill</dc:creator>
  <cp:lastModifiedBy>DATA 110 - UNC Chapel Hill</cp:lastModifiedBy>
  <cp:revision>1</cp:revision>
  <dcterms:created xsi:type="dcterms:W3CDTF">2026-03-18T20:54:44Z</dcterms:created>
  <dcterms:modified xsi:type="dcterms:W3CDTF">2026-03-18T20:54:44Z</dcterms:modified>
</cp:coreProperties>
</file>