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60" r:id="rId2"/>
    <p:sldId id="296" r:id="rId3"/>
    <p:sldId id="256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1" r:id="rId16"/>
    <p:sldId id="270" r:id="rId17"/>
    <p:sldId id="342" r:id="rId18"/>
    <p:sldId id="297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3" r:id="rId28"/>
    <p:sldId id="311" r:id="rId29"/>
    <p:sldId id="312" r:id="rId30"/>
    <p:sldId id="314" r:id="rId31"/>
    <p:sldId id="315" r:id="rId32"/>
    <p:sldId id="329" r:id="rId33"/>
    <p:sldId id="316" r:id="rId34"/>
    <p:sldId id="298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43" r:id="rId43"/>
    <p:sldId id="324" r:id="rId44"/>
    <p:sldId id="325" r:id="rId45"/>
    <p:sldId id="326" r:id="rId46"/>
    <p:sldId id="327" r:id="rId47"/>
    <p:sldId id="328" r:id="rId48"/>
    <p:sldId id="330" r:id="rId49"/>
    <p:sldId id="332" r:id="rId50"/>
    <p:sldId id="333" r:id="rId51"/>
    <p:sldId id="331" r:id="rId52"/>
    <p:sldId id="334" r:id="rId53"/>
    <p:sldId id="335" r:id="rId54"/>
    <p:sldId id="336" r:id="rId55"/>
    <p:sldId id="337" r:id="rId56"/>
    <p:sldId id="338" r:id="rId57"/>
    <p:sldId id="339" r:id="rId58"/>
    <p:sldId id="340" r:id="rId59"/>
    <p:sldId id="341" r:id="rId60"/>
    <p:sldId id="344" r:id="rId61"/>
    <p:sldId id="300" r:id="rId62"/>
    <p:sldId id="274" r:id="rId63"/>
    <p:sldId id="275" r:id="rId64"/>
    <p:sldId id="276" r:id="rId65"/>
    <p:sldId id="277" r:id="rId66"/>
    <p:sldId id="278" r:id="rId67"/>
    <p:sldId id="279" r:id="rId68"/>
    <p:sldId id="280" r:id="rId69"/>
    <p:sldId id="281" r:id="rId70"/>
    <p:sldId id="282" r:id="rId71"/>
    <p:sldId id="283" r:id="rId72"/>
    <p:sldId id="284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3"/>
    <a:srgbClr val="FFFFE1"/>
    <a:srgbClr val="FFFFE5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03B83-7248-4CC6-B022-A05B2D8D4A95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FF166-FB6F-4B15-A8B7-1FFF20427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04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4F92-DA4A-A5BD-2183-50C3977C66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4E5CE-4109-8C98-BE1B-D133317EB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C2799-589A-9FCF-21B3-76D981041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37143-E51E-CD5F-F437-CE41ADC37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07F50-92F2-B692-4825-C0715B5FE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2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846A1-92DD-6156-4EE4-D378C228B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6D7BB-4F38-99AA-6533-D9271F0DA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02E4C-52EB-F7CD-A007-A4F0E18CF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DC52D-852C-038D-388E-7E34E55F5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D64D0-7F7E-DCDB-34EE-87A144FB2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8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5C886-85EE-A299-A727-7CE5EEADB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EDFA3-F0AF-043F-7606-8C23B7D51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F9679-D28A-16FF-1DDA-1AEBC33C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6112-98EF-928A-90AB-078B0A612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E693-C3AB-8B66-E750-8D34F9F6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01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03C9E-954B-1CFB-55DB-5B4A01223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649E4-EB95-C8EC-B95C-D38BC7BE0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C74B3C-4DE6-96C9-DEC8-C1FE097E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91E276-0A82-597A-D13C-8166B16A8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A3E869-8A7B-99F6-46EB-63CBAAC95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2400F-5AA2-52FE-7A24-804829AF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B27F-E495-EA90-0F03-33AD2F9F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DDF46-CBD9-459D-6449-0610ABA81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DBB0A-1682-B61F-5AF1-9D7F4A296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21061-9D84-A276-7F29-1C4591C48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0C5709-DBC0-418D-88F1-C366D00A0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1FD8BD-F344-0A77-B092-CF1CFBC0B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EE1D3C-2ACF-22E6-F4B5-32B7848A5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184803-E547-B80A-C67E-F4D8C760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D4969-A2A4-B73B-CE28-31146E4E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B38C22-E162-3CAF-CFE3-50975D477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E7CF20-5236-13A6-0F59-68C52B52E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AFCAB5-1B96-A2DE-5A80-9FCF0836F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7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65E5F2-59E6-E2C4-9050-53C9B1FA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CF0657-E4FE-7ABD-CAB5-496419A6C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9A343-6E0C-05C9-8AAA-01FCB8CE9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49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3526F-5B97-AF6C-60C3-D7EC8619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86EC9-4C20-9D19-601A-8AFF25073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C08BC-CFE9-A43B-8908-D2229A006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B0A51-1F89-2D9D-8514-B063A8581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23F93-5E68-9725-2124-DEE27E13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0BCD7-B81A-869F-EAB6-985D8FD21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6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3BF24-CA02-228F-38E2-A64BC22F6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75CB35-62CE-9B09-08CD-1B8CCE318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D4DA3-1B02-EABA-14B1-58BAD3E42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FCEF7-C506-763E-9CA7-92DA8AB65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D1DF2-1974-7139-66A4-99EF82B62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5D09C-8653-962F-BF1C-473DEDA1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49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A49D-3C17-47B2-F020-8FCE1067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8EBEE-1459-C665-12DA-BFA1B4458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0F014-0E9F-69CF-9D2C-1B655BB35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CEA4F-7C34-7E76-B747-30D19E271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CBBD4-7660-F3EE-AA55-023C554E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6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D82467-884A-B458-A5F1-74F31BF34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BB6F13-DFBF-9577-4922-0F74F6BF9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F8271-A9C0-7A02-289A-B1562FC83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14A3E-6C52-E3AC-8CDD-18276888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13BAE-AEE5-48BF-E4E6-807E53A6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6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B7603B-F5D8-EF78-8CEC-1BC269375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DAC22-4292-A5C4-8634-77EAE716F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BF26F-AECD-8825-F8A8-1AB91DD13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AF585F-6FC9-497F-BDC5-C14867D5977B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A1129-48A5-F679-7304-3CF6279BD2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FF8E6-ED69-DE9F-5BF9-7FE866958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734637-E79A-4C72-AAA0-CFA06054C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0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nandbot.ai/data110-demo/" TargetMode="External"/><Relationship Id="rId2" Type="http://schemas.openxmlformats.org/officeDocument/2006/relationships/hyperlink" Target="https://www.brainandbot.ai/data110-demo/demo_context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rainandbot.ai/data110-demo/files/Decision_Tree_Jeopardy.html" TargetMode="External"/><Relationship Id="rId4" Type="http://schemas.openxmlformats.org/officeDocument/2006/relationships/hyperlink" Target="https://www.brainandbot.ai/data110-demo/faq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622149-D2B4-25FF-BAD7-3D0C7DE94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A0D564-4424-A507-5B93-3A4B95D36E19}"/>
              </a:ext>
            </a:extLst>
          </p:cNvPr>
          <p:cNvSpPr txBox="1"/>
          <p:nvPr/>
        </p:nvSpPr>
        <p:spPr>
          <a:xfrm>
            <a:off x="1429966" y="1082485"/>
            <a:ext cx="942610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/>
              <a:t>Data Analytics &amp; Data Mining</a:t>
            </a:r>
          </a:p>
          <a:p>
            <a:pPr algn="ctr"/>
            <a:endParaRPr lang="en-US" sz="4500" dirty="0"/>
          </a:p>
          <a:p>
            <a:pPr algn="ctr"/>
            <a:r>
              <a:rPr lang="en-US" sz="4500" dirty="0"/>
              <a:t>Decision Tree</a:t>
            </a:r>
          </a:p>
          <a:p>
            <a:pPr algn="ctr"/>
            <a:endParaRPr lang="en-US" dirty="0"/>
          </a:p>
          <a:p>
            <a:pPr algn="ctr"/>
            <a:r>
              <a:rPr lang="en-US" sz="2400" dirty="0"/>
              <a:t>Regression</a:t>
            </a:r>
          </a:p>
          <a:p>
            <a:pPr algn="ctr"/>
            <a:r>
              <a:rPr lang="en-US" sz="2400" dirty="0"/>
              <a:t>Clustering</a:t>
            </a:r>
          </a:p>
          <a:p>
            <a:pPr algn="ctr"/>
            <a:r>
              <a:rPr lang="en-US" sz="2400" dirty="0"/>
              <a:t>Recommender</a:t>
            </a:r>
          </a:p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709963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13E2-290B-91CB-F3B8-DA4BCF07C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50B52-AEC8-4895-5675-AAB7F7D20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 context </a:t>
            </a:r>
            <a:r>
              <a:rPr lang="en-US" dirty="0">
                <a:hlinkClick r:id="rId2"/>
              </a:rPr>
              <a:t>https://www.brainandbot.ai/data110-demo/demo_context.html</a:t>
            </a:r>
            <a:endParaRPr lang="en-US" dirty="0"/>
          </a:p>
          <a:p>
            <a:r>
              <a:rPr lang="en-US" dirty="0"/>
              <a:t>Class note </a:t>
            </a:r>
            <a:r>
              <a:rPr lang="en-US" dirty="0">
                <a:hlinkClick r:id="rId3"/>
              </a:rPr>
              <a:t>https://www.brainandbot.ai/data110-demo/</a:t>
            </a:r>
            <a:endParaRPr lang="en-US" dirty="0"/>
          </a:p>
          <a:p>
            <a:r>
              <a:rPr lang="en-US" dirty="0"/>
              <a:t>FAQs </a:t>
            </a:r>
            <a:r>
              <a:rPr lang="en-US" dirty="0">
                <a:hlinkClick r:id="rId4"/>
              </a:rPr>
              <a:t>https://www.brainandbot.ai/data110-demo/faq.html</a:t>
            </a:r>
            <a:endParaRPr lang="en-US" dirty="0"/>
          </a:p>
          <a:p>
            <a:r>
              <a:rPr lang="en-US" dirty="0"/>
              <a:t>Decision Tree Jeopardy </a:t>
            </a:r>
            <a:r>
              <a:rPr lang="en-US" dirty="0">
                <a:hlinkClick r:id="rId5"/>
              </a:rPr>
              <a:t>https://www.brainandbot.ai/data110-demo/files/Decision_Tree_Jeopardy.html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421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6BBF8-7F07-9BF6-9E52-01FC3AB21D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500" dirty="0">
                <a:solidFill>
                  <a:schemeClr val="bg1">
                    <a:lumMod val="85000"/>
                  </a:schemeClr>
                </a:solidFill>
              </a:rPr>
              <a:t>Part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62FD7F-E0F9-D37E-8407-FAF5B1EE7A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500" dirty="0">
                <a:solidFill>
                  <a:schemeClr val="bg1">
                    <a:lumMod val="85000"/>
                  </a:schemeClr>
                </a:solidFill>
              </a:rPr>
              <a:t>What is a decision tree?</a:t>
            </a:r>
          </a:p>
        </p:txBody>
      </p:sp>
    </p:spTree>
    <p:extLst>
      <p:ext uri="{BB962C8B-B14F-4D97-AF65-F5344CB8AC3E}">
        <p14:creationId xmlns:p14="http://schemas.microsoft.com/office/powerpoint/2010/main" val="1890624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2C1FA0-CD1F-B971-B6F8-22FE8988AB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50" r="2077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68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70FF66-F297-6612-8FE1-0CA95E18F1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05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32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ACE8F-9501-E171-DA5A-F85B212A6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F5BFA4-5AA9-06D5-6791-0F37ACF8D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741336-0717-0939-2B5B-2F00F01DE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36" y="643466"/>
            <a:ext cx="10662328" cy="5571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CB3D24-4AB4-0B31-896F-B7A3E10ED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139" y="4646343"/>
            <a:ext cx="9487722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43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9C6EE-7926-3D95-6374-FC7780BE1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CD0A7F-B067-E1AD-1316-A726EE305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013664-EA07-000B-9D10-9906451FD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0" y="460508"/>
            <a:ext cx="11084560" cy="593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4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8CCE3-F5D4-0275-FE94-3CA07ACED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2D8E68-683F-492A-97B9-EBCFB4FEC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33C244-7619-ED1C-B6E4-069759443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" y="667913"/>
            <a:ext cx="10424593" cy="5522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F0E9E1-B1CD-BF31-854A-2EB7216F2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739" y="4639732"/>
            <a:ext cx="9487722" cy="155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72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9823C-A175-BDD7-E4D9-B5582EFBD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42ED47-C5CC-C9B1-978F-8F69E3768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D29585-1EF2-423E-9FF4-7012F34C4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499" y="654570"/>
            <a:ext cx="10459002" cy="554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18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F013B-6BCC-2B7E-DC38-EDB615A46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766F7A-A0F4-AFDC-D475-82301756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87624E-1F9F-39CF-3DED-738604F5A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657" y="773200"/>
            <a:ext cx="9990686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04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A21DF-8704-0C59-6C6C-1BBAD2504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1B42C8-ADF9-48F9-1112-D143D5A4A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095A22-5CAB-86F9-9FCF-81D2ADBFB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501" y="750338"/>
            <a:ext cx="9662997" cy="53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49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9B238-ED0E-F67A-D833-4CF72EF84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850B5E-1C42-F164-8169-A4B407175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1E9D93-7BC1-29E5-0DA2-263013DFC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863" y="777010"/>
            <a:ext cx="9838273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76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CFC19-366B-3BD6-2014-5AB539836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724F6F-2742-2CA3-3EAA-C66E116EA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8CC217-1E9C-6911-AA08-CF3CDD45F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812" y="792251"/>
            <a:ext cx="9876376" cy="5273497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CAD907C-F499-198D-8A6A-103F0C56EE17}"/>
              </a:ext>
            </a:extLst>
          </p:cNvPr>
          <p:cNvSpPr/>
          <p:nvPr/>
        </p:nvSpPr>
        <p:spPr>
          <a:xfrm>
            <a:off x="1157812" y="792252"/>
            <a:ext cx="9449228" cy="1358282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6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B9FF8-08BD-40BE-4E97-2B83C4004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AF699-B0D5-D9CF-B9C6-EB71816F5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95F46E-8302-EA69-86C8-F3A340AFA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519" y="719855"/>
            <a:ext cx="9944962" cy="54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4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6798B-3A5C-E143-0CFF-A4B25BCC3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6FCD99-5C1E-1A63-D247-15596C599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88802B-35B9-BFB5-FD47-5998645DA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70" y="796062"/>
            <a:ext cx="9685859" cy="526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93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74CFC-A549-7B3A-9AB5-601881A5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23A4FC-FDC6-3C0C-3C6C-1ACED1A70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7B71A6-78A1-AA22-D50B-A4440606A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011" y="1065343"/>
            <a:ext cx="8399977" cy="472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64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CE40F-1E17-2C05-B7B9-FB10CD10A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54E5CB-11AC-BD58-334A-C1C5C6DC7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D0FC12-F1CF-03D0-DFC8-DE0D8CC6F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011" y="1065343"/>
            <a:ext cx="8399977" cy="4727314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0877691-FB64-B660-87EA-83B7D7E539E2}"/>
              </a:ext>
            </a:extLst>
          </p:cNvPr>
          <p:cNvSpPr/>
          <p:nvPr/>
        </p:nvSpPr>
        <p:spPr>
          <a:xfrm>
            <a:off x="2366847" y="1383056"/>
            <a:ext cx="3430837" cy="4278441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35138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088146-F37E-2AC4-E138-078468E19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D6C1DB-93B9-75C5-078E-B26D3B7EE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567" y="605338"/>
            <a:ext cx="10378866" cy="564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50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5870E-6CA4-2534-3D1C-E8AE28ED6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84E31A-EEDB-67CD-7D28-18831D97A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995135-CFED-C257-4530-C31CE2480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10" y="584720"/>
            <a:ext cx="10389580" cy="568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65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34F9E-825A-DF06-F2DC-9F6C535CE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40EBFA-EEE0-2CB8-0F9A-4F8E0822B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F2EFC2-EE1E-8063-2E92-440689794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98" y="837975"/>
            <a:ext cx="9960203" cy="51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19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5347B-E849-08DB-24D8-F03F54749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D1288-5ECD-405C-30B8-9FC34A205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DD9760-8BE7-38BB-E432-1447916FB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915" y="788441"/>
            <a:ext cx="9800169" cy="52811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3E2424-B3DE-FD1E-B5D1-458C33BFAD09}"/>
              </a:ext>
            </a:extLst>
          </p:cNvPr>
          <p:cNvSpPr txBox="1"/>
          <p:nvPr/>
        </p:nvSpPr>
        <p:spPr>
          <a:xfrm>
            <a:off x="5844997" y="6069559"/>
            <a:ext cx="383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What &amp; When to Ask</a:t>
            </a:r>
          </a:p>
        </p:txBody>
      </p:sp>
    </p:spTree>
    <p:extLst>
      <p:ext uri="{BB962C8B-B14F-4D97-AF65-F5344CB8AC3E}">
        <p14:creationId xmlns:p14="http://schemas.microsoft.com/office/powerpoint/2010/main" val="940760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1F152-B30D-6738-C336-790E1B27D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0273C7-9606-9C0C-B010-E8E5DDA80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E7BC1B-1263-46C8-6FDE-9AE8EDEEE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847" y="773200"/>
            <a:ext cx="9998306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07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5A8F8-2828-3C5B-4FEC-E9ED4C33D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CF24FF-F40A-4801-E76A-DC4BD20CE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ED282B-FB99-B031-4633-00B542CAD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98" y="876079"/>
            <a:ext cx="9960203" cy="510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32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1874A-2F43-BB57-1E93-46E3491C2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B3744C-DF2A-96F7-12E7-3722614E1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A03595-A67F-7EE0-5066-D47B6A6C7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140" y="723665"/>
            <a:ext cx="9929720" cy="54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2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0EECE-C05F-EAF7-2F37-6BC51CBC6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460631-2A0C-4BF2-17E7-7C39121D1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769C00-CD12-8123-5E7D-37C681DEC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053" y="742717"/>
            <a:ext cx="9845893" cy="5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03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7FA4A-6987-5EE8-F9CD-55E357D50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CF749-C396-E765-5A6E-4C57B44AE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877369-33BC-ADDE-5C71-312E6A803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156" y="792251"/>
            <a:ext cx="9769687" cy="52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68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8EE8A-4D12-CD79-42C4-2F39C5EE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03407B-2828-9E35-A0D9-9A8E4D23F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6D36B3-7C41-38F9-8AD1-C065B84E7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726" y="643648"/>
            <a:ext cx="10234547" cy="557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05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56B2D-29B2-5D4C-8C20-067EDF060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7674D9-DBC0-0C9D-9FE4-4068CBF0A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38AD48-5B86-11D1-E94C-B8E7B7F3A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570" y="830355"/>
            <a:ext cx="9906859" cy="51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81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0B5B8-740D-658A-BF8B-A56981B8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957DBA-734C-2F63-DE5B-86078533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1CAD0D-9959-24DD-D179-313BAAAF4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95" y="757958"/>
            <a:ext cx="10036410" cy="53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92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E707C-A16B-D1C2-76A8-87D87DB91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C18CAC-7AAE-933F-23BD-877D771E9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BEB10D-1A85-42B0-9296-88AFF7C1F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98" y="716045"/>
            <a:ext cx="9960203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51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34845-93D6-256D-ADA6-D33A0467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84C3EF-D4B8-5BBA-3F27-5C45C9512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ED9CF8-F1B4-8774-C1C6-44995E678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847" y="773200"/>
            <a:ext cx="9998306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82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CD3CC6-213F-FEC7-25C5-99B2035BA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850FF4-57CB-3827-3D11-0769561FA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295" y="643466"/>
            <a:ext cx="740341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36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9A22FA-F11F-76E1-3C89-8DC6B5DF1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E7FD4-8331-E3D9-A53A-C3685C563B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500" dirty="0">
                <a:solidFill>
                  <a:schemeClr val="bg1">
                    <a:lumMod val="85000"/>
                  </a:schemeClr>
                </a:solidFill>
              </a:rPr>
              <a:t>Part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80BED-F732-B395-6A2A-9C47B0250D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500" dirty="0">
                <a:solidFill>
                  <a:schemeClr val="bg1">
                    <a:lumMod val="85000"/>
                  </a:schemeClr>
                </a:solidFill>
              </a:rPr>
              <a:t>How to build a decision tree?</a:t>
            </a:r>
          </a:p>
        </p:txBody>
      </p:sp>
    </p:spTree>
    <p:extLst>
      <p:ext uri="{BB962C8B-B14F-4D97-AF65-F5344CB8AC3E}">
        <p14:creationId xmlns:p14="http://schemas.microsoft.com/office/powerpoint/2010/main" val="2000983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3EAB50-0DAA-1AF0-A00A-31B2A1371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04208-D4BB-8F55-6E00-78CED02A9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519" y="723665"/>
            <a:ext cx="9944962" cy="54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94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5603-0789-8F4C-E1B8-C91E3CC0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FEC4D9-4DF3-888F-04BB-43A9DBBAA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9DC8B5-1FAF-300E-B0FC-8D0C0A9C0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64" y="716045"/>
            <a:ext cx="10059272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81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35987-2B0E-5F7F-327B-19A35431A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D7BB8A-4280-7D60-0BF8-5F76B0DB3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E053CD-4080-F66E-5F3B-BD041EC9F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294" y="693183"/>
            <a:ext cx="9815411" cy="54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5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2B0EA-9E47-30CF-B01E-0C6001B55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9004B1-DE1C-2911-CB79-9CE6B510C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C9EB3E-29EF-4576-9A44-4E66AD948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98" y="742717"/>
            <a:ext cx="9960203" cy="5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406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C23A4-1F30-5ABA-8136-658AB480A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9C0D4F-045C-4E69-F446-E7EA7778C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F788EF-0BA7-0B8C-B9FA-7BC0348F8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105" y="696993"/>
            <a:ext cx="9807790" cy="546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90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97FC0-0C3C-6DEC-048B-F22B215A4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1A617-18C4-42BA-C11A-7E97F4165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96E2AC-DB2B-A766-B0EE-E318B30E8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40" y="677941"/>
            <a:ext cx="10150720" cy="55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343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948C1-DD97-2984-8FB8-93DF194A9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AFA0B8-50E9-F39C-25F7-7FAF7B7EF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7DF09E-A228-2E74-3E2B-E806CE0D6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933" y="712234"/>
            <a:ext cx="10082134" cy="54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042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07054-4A77-4078-6D56-2A915264E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86FDE3-EBBE-7658-ABBF-E673E474A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DC8850-BDC2-0D36-DB94-7A3078C8A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209" y="693183"/>
            <a:ext cx="10173582" cy="54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132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28AFAF-1E22-9241-7718-FABD9683A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66B59F-7EA8-C01C-1021-351FE900E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234" y="569969"/>
            <a:ext cx="8853531" cy="49815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F718FA-B599-6C03-3B06-E888E3E36785}"/>
              </a:ext>
            </a:extLst>
          </p:cNvPr>
          <p:cNvSpPr txBox="1"/>
          <p:nvPr/>
        </p:nvSpPr>
        <p:spPr>
          <a:xfrm>
            <a:off x="4147829" y="6043166"/>
            <a:ext cx="33972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Scikit-Learn's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DecisionTreeClassifier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8334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CAC31-12B6-3E8D-5058-41449EAD0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24DDDB-F979-F16C-77F4-FAFE8A0F0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91FEBB-7E19-86D8-2109-7B50CDDA7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50" y="677941"/>
            <a:ext cx="10143099" cy="55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4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61375-6641-E420-AF64-6A44C732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BB8D6D-4E48-B72D-05C5-3D102D1A4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7C291C-763A-E1F4-BBE5-093276C09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847" y="738907"/>
            <a:ext cx="9998306" cy="53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923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19368-6EBA-CC2A-AC22-F238B61FB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EEDCF9-8A0C-BFC3-29D0-8CBF1D0D2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77D6D7-AAB1-0769-2BDD-8F1E58079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50" y="685562"/>
            <a:ext cx="9922100" cy="548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05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72A3-7154-6A40-20D5-3459EB5BE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15DB0A-EB6C-3A98-E3AA-18EB502D2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4852DE-ECE3-8949-6DE0-217D8ED13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75" y="677941"/>
            <a:ext cx="10272650" cy="55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081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95546-EFDF-DF53-1BCC-215BD7B92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9D6AF9-A053-86C8-E15D-5C52F60D0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5F2DC4-1EF0-D4EB-78E9-A6DB121E1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985" y="712234"/>
            <a:ext cx="10044030" cy="54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0841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24820-A3E7-6CD8-6D77-602687D22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DB649-0F48-D91E-8DB6-7CDFEEBE4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7D3287-AFF5-3C87-1011-21CCC867C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12" y="731286"/>
            <a:ext cx="10097375" cy="539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386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FE85A-F840-6042-23BD-17F428357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7FEE98-E079-F325-A5DD-C3AD71DDF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605B7A-08DA-5437-57F2-BBB924D08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50" y="666510"/>
            <a:ext cx="10143099" cy="55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020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19AA-D995-9D80-2C1F-E1723509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58C585-76E5-9554-02C6-FB64E1C85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4D6894-1D28-99A2-9A9A-6588C5FFF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838" y="575068"/>
            <a:ext cx="8393028" cy="60492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1D92BD-5A80-5E7D-5C82-80067FBFB242}"/>
              </a:ext>
            </a:extLst>
          </p:cNvPr>
          <p:cNvSpPr txBox="1"/>
          <p:nvPr/>
        </p:nvSpPr>
        <p:spPr>
          <a:xfrm>
            <a:off x="8348242" y="3599694"/>
            <a:ext cx="215392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rgbClr val="FF0000"/>
                </a:solidFill>
              </a:rPr>
              <a:t>Bias &amp; Overfitting</a:t>
            </a:r>
          </a:p>
        </p:txBody>
      </p:sp>
    </p:spTree>
    <p:extLst>
      <p:ext uri="{BB962C8B-B14F-4D97-AF65-F5344CB8AC3E}">
        <p14:creationId xmlns:p14="http://schemas.microsoft.com/office/powerpoint/2010/main" val="10075805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7E1A84-6ADC-7806-3C08-1041FD770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6D31C-F0B4-BC31-26B2-37417AC0A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500" dirty="0">
                <a:solidFill>
                  <a:schemeClr val="bg1">
                    <a:lumMod val="85000"/>
                  </a:schemeClr>
                </a:solidFill>
              </a:rPr>
              <a:t>Part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552FC-E36C-7D98-112F-6EEA182627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500" dirty="0">
                <a:solidFill>
                  <a:schemeClr val="bg1">
                    <a:lumMod val="85000"/>
                  </a:schemeClr>
                </a:solidFill>
              </a:rPr>
              <a:t>A Decision Tree &amp; Random Forest</a:t>
            </a:r>
          </a:p>
        </p:txBody>
      </p:sp>
    </p:spTree>
    <p:extLst>
      <p:ext uri="{BB962C8B-B14F-4D97-AF65-F5344CB8AC3E}">
        <p14:creationId xmlns:p14="http://schemas.microsoft.com/office/powerpoint/2010/main" val="10809936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2EEE0-FB9F-E56B-26E2-33D5124D5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6C8AB9-3F7C-71BD-F9A9-E82DF8FBE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7EBA92-83CA-A87B-2E50-1A1075751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50" y="620786"/>
            <a:ext cx="10143099" cy="5616427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2F08A20-9BBF-B121-6A39-182CFE41A343}"/>
              </a:ext>
            </a:extLst>
          </p:cNvPr>
          <p:cNvSpPr/>
          <p:nvPr/>
        </p:nvSpPr>
        <p:spPr>
          <a:xfrm>
            <a:off x="5198533" y="1710267"/>
            <a:ext cx="1659467" cy="372533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524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7B5CF-F08A-B5F2-1DDF-ED9B2D3F4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E21DBC-7E3D-D1AD-83B7-D6FCACC26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0BE0E4-3A83-EE77-692F-9EB3EC05C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225" y="674131"/>
            <a:ext cx="9571549" cy="550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322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64E41-21AF-D4CB-AE79-EF4306604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319761-B59B-AE87-2D02-761129EC1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E4446C-C357-AD10-0168-8BAB1521D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88" y="658890"/>
            <a:ext cx="10188823" cy="554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367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2EE4D-C68B-A605-1453-CBE72518D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2E850D-699D-E1B8-5216-667E5FDED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DB9187-853A-45A8-94A0-BD5C26F23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85" y="586493"/>
            <a:ext cx="10486029" cy="56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18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162A1-0F13-B049-F48E-B38DF4534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18872B-7014-E2CC-3576-5C9589139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1F5BFF-D37D-BB71-87F2-BA6374A17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22" y="723665"/>
            <a:ext cx="9868755" cy="54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289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C4879-D491-C45A-B2D3-026029EF6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F61802-EBB1-1E6F-AD7E-1CC93230B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BC6FC2-9E7E-F074-4964-EF5831C6A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70" y="735096"/>
            <a:ext cx="9685859" cy="538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247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3A0F1-DE46-DDA5-922B-D42446C4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4EA23D-C265-2732-87C4-45FB130D6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766E0B-1FA6-82BE-C18D-125052DDC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88" y="658890"/>
            <a:ext cx="10188823" cy="554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880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cil and answer-sheet">
            <a:extLst>
              <a:ext uri="{FF2B5EF4-FFF2-40B4-BE49-F238E27FC236}">
                <a16:creationId xmlns:a16="http://schemas.microsoft.com/office/drawing/2014/main" id="{DC4F3AE0-56C5-6D11-B650-0A6C4C9285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b="881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369AFD-852F-418E-789D-5541551F6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In-Class Activity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Worksheet #2 </a:t>
            </a:r>
          </a:p>
        </p:txBody>
      </p:sp>
    </p:spTree>
    <p:extLst>
      <p:ext uri="{BB962C8B-B14F-4D97-AF65-F5344CB8AC3E}">
        <p14:creationId xmlns:p14="http://schemas.microsoft.com/office/powerpoint/2010/main" val="3672692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5EAD0-4191-5829-46A5-CCB23BBCE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250" y="701675"/>
            <a:ext cx="10725150" cy="1168399"/>
          </a:xfrm>
        </p:spPr>
        <p:txBody>
          <a:bodyPr>
            <a:normAutofit/>
          </a:bodyPr>
          <a:lstStyle/>
          <a:p>
            <a:r>
              <a:rPr lang="en-US" sz="4500" dirty="0"/>
              <a:t>www.</a:t>
            </a:r>
            <a:r>
              <a:rPr lang="en-US" sz="4500" b="1" dirty="0">
                <a:solidFill>
                  <a:srgbClr val="C00000"/>
                </a:solidFill>
              </a:rPr>
              <a:t>brainandbot.ai</a:t>
            </a:r>
            <a:r>
              <a:rPr lang="en-US" sz="4500" dirty="0"/>
              <a:t>/</a:t>
            </a:r>
            <a:r>
              <a:rPr lang="en-US" sz="4500" b="1" dirty="0">
                <a:solidFill>
                  <a:srgbClr val="0070C0"/>
                </a:solidFill>
              </a:rPr>
              <a:t>data110-demo</a:t>
            </a:r>
            <a:r>
              <a:rPr lang="en-US" sz="4500" dirty="0"/>
              <a:t>/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0384CE-F6B4-4D1A-97C9-914BA9E95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555" y="2058035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915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3C1C78-15C5-C628-65EB-FE4A38A5AA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8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306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48149-502E-6546-FB34-1C363C196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85058A-BE33-55BA-7D3E-B0E0716DA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E27E23-4BC8-8A42-3A9B-084A917E3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85" y="620786"/>
            <a:ext cx="10486029" cy="56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347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17EC12-1324-423D-DB9E-2A5BDDAED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D3F495-D545-0A6E-894E-9087F809C6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2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334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267FCF-5EAF-AD5D-9968-847EBC060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B4B353-7259-1723-5FB2-78F0A5F9BB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94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656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9CE85-01A4-D5A4-5ED1-57BF6FB30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B2D76-74EE-9C4D-A5B3-F1998F4E0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E28193-563A-F0C7-8475-9351E73F3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14" y="607941"/>
            <a:ext cx="10797572" cy="584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145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1554-310F-3371-7D72-B20B969CB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1C0A4B-DBB6-6C47-CAEC-C3D65F4E0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253703-5BC2-112C-6324-89EEBE74B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75" y="655079"/>
            <a:ext cx="10272650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023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E4DA9-680F-2FB4-451B-634F787F7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89C1F0-C164-A645-6E4D-B5A1E904A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0DBF26-4134-C8C9-47D3-896926F92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36" y="693183"/>
            <a:ext cx="10005927" cy="54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093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7B002-DEA9-9F7D-DF8B-6D24A1008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C87BAA-DD6C-9F47-984D-D1D0D322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8BE21E-777E-A57A-E8B4-D8817FD6E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73" y="552200"/>
            <a:ext cx="9609653" cy="57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269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D5991-1F62-6007-FC4A-2455E6AEA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248F7-F86C-337A-C224-8BF0A5BDD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210F03-36D7-2FDE-7F2C-F0A5D3B6D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777" y="704614"/>
            <a:ext cx="9754445" cy="54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533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F1CB7-AAF0-2C2D-B097-B6645AD41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8C1A5-68B9-7044-F1EF-79760FBC5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A6A058-CBA0-C998-9D20-E9E071732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242" y="731286"/>
            <a:ext cx="9411516" cy="539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450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903B6-779B-A128-CB9D-82952F1D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F70D48-CE74-7A46-4265-DCE5E73F3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75EBD7-6FB3-4729-4415-7739A76D1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261" y="719855"/>
            <a:ext cx="10135478" cy="54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771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E3299-F5DE-ECFC-4F96-4EB50EA03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1267DB-48B0-5A13-846D-AB2DA44EF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E0645E-765E-2F89-FD48-8883FB908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001" y="1135181"/>
            <a:ext cx="9883997" cy="45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82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126</Words>
  <Application>Microsoft Office PowerPoint</Application>
  <PresentationFormat>Widescreen</PresentationFormat>
  <Paragraphs>24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6" baseType="lpstr">
      <vt:lpstr>Aptos</vt:lpstr>
      <vt:lpstr>Aptos Display</vt:lpstr>
      <vt:lpstr>Arial</vt:lpstr>
      <vt:lpstr>Office Theme</vt:lpstr>
      <vt:lpstr>PowerPoint Presentation</vt:lpstr>
      <vt:lpstr>Materials</vt:lpstr>
      <vt:lpstr>Part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In-Class Activity Worksheet #2 </vt:lpstr>
      <vt:lpstr>www.brainandbot.ai/data110-demo/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Nithithanatchinnapat, Benyawarath</dc:creator>
  <cp:lastModifiedBy>Nithithanatchinnapat, Benyawarath</cp:lastModifiedBy>
  <cp:revision>57</cp:revision>
  <dcterms:created xsi:type="dcterms:W3CDTF">2026-01-08T00:54:36Z</dcterms:created>
  <dcterms:modified xsi:type="dcterms:W3CDTF">2026-02-15T04:20:29Z</dcterms:modified>
</cp:coreProperties>
</file>