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6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DA669-1D79-6640-10F7-20D4D915E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C847A-D08C-69BB-B215-0257ED43E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8CD6-BFAA-C3DD-77D7-47D59E90C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CABE0-8037-E60F-E7C0-75B3BB50B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A442B-7304-520D-3871-2394E6C6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6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D531-A6FE-0B38-23C9-2B94EA36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88CD3-FAEA-86D8-DC05-BDF3CBB5D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BD16B-8A0C-D390-061A-996747C1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8B8B0-6D48-6970-608C-ADE943DC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6AA1D-100F-D613-19AE-ED578DD1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2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2957-63F6-3AD8-4420-06C4B8CE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178CF-7516-2DEC-FA48-F3463670A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F9C42-8016-3B5D-471E-1ECE78301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E5ED9-215E-BD1D-6E09-C21A39ED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B46DD-A1E9-BA5C-FE96-70585E045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96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7FBB-06D1-D674-8D2E-06822D24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D7EC6-E762-A231-7CEE-2D6546398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E3161-5614-DD84-026B-24B67C63D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C9DC0-D851-20DD-F27D-70A5B51F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AC58E-315D-274D-F9A3-1E784DBE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53528-36AF-3B43-9ECC-E2474AA2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8746-F725-25F5-518C-A382114F8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03553-A34A-171A-88B8-46F49A3F9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CBC80-408C-DB5A-5A97-EB5CE005E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A2076-7B04-A0CE-568B-37CD8BD56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B0AA6-BEB1-2937-676B-BBF48164E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5B059-9490-FEE0-9491-345C8FE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13104A-9C52-49DA-A9C6-8C77DE42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E7C17F-7E8D-85FF-157A-D9A586E2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3221-6F24-D4B1-6C8B-00FAC950B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B6284-FF3D-7E1E-77B2-84D8EB91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527C5-8CEC-5978-242E-0588CCA0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AF08E-E76A-FB09-764D-6619E9A5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6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8EFA3D-A047-7E9D-2A1E-50868CDC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09699-6640-EF8D-A4BF-841CF6736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7FF34-D225-98AA-0EF7-2B326849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0E90-B0CF-7ABF-EBBD-93D93E9E0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02772-E616-D950-99D2-0B0F2C1FB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D6128-F424-6A01-D7F8-E8CE48174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DA47B-DB1F-3E2A-FAF0-3725F615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3D0AE-1DB9-DAEF-F7A6-46A7EBCF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D94A0-C383-0920-3D4E-04392751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1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39BB-2D10-37E3-4AA8-CB3B34AB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B23FC7-F6FC-EA5E-8117-E913CFCF0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55C10-D215-E227-C6A1-6028EF391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544F-14F8-EADD-98D2-0B1AA74A5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45FEC-4120-3AC3-DCB1-1151D5D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41395-E406-2793-195A-A79FE747F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4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CE06-487B-970E-DE28-61D5626F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7BE28-ABC3-5263-6DA3-FE79DCEC7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ADF4A-8DB0-96D1-149A-6AEB56DE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22E45-2539-E01E-680C-C58F7326C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EF06-800A-7392-5C4B-1DED862E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1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FD4A07-E193-D1F0-520A-1D9AAE857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5BFC6-D11E-4C94-CC5F-B4562FC41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E0402-2989-0B55-D7AE-149AEFCD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6894-E724-F59E-6ED6-1C094315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2A39D-BC2E-2BF7-8737-36A86C20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8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E9C4A2-D000-351A-1C47-7326A5C5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830FD-2E70-BA4D-C935-743104D66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FF218-C44F-A925-F5D3-12112A816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CC36B6-EB3D-46D5-9D03-3F686BD6970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69A62-48D1-ED98-26DE-693FFB065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72BA9-B411-04D1-5D15-99DBCCEB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8DF34-E43D-4C28-AA26-43211B187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8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693F1-3868-597F-AA9D-246B9954E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10" y="1598246"/>
            <a:ext cx="4626709" cy="5122985"/>
          </a:xfrm>
        </p:spPr>
        <p:txBody>
          <a:bodyPr anchor="t">
            <a:normAutofit/>
          </a:bodyPr>
          <a:lstStyle/>
          <a:p>
            <a:pPr algn="r"/>
            <a:r>
              <a:rPr lang="en-US" sz="7400" dirty="0" err="1">
                <a:solidFill>
                  <a:srgbClr val="FFFFFF"/>
                </a:solidFill>
              </a:rPr>
              <a:t>HealthOne</a:t>
            </a:r>
            <a:r>
              <a:rPr lang="en-US" sz="7400" dirty="0">
                <a:solidFill>
                  <a:srgbClr val="FFFFFF"/>
                </a:solidFill>
              </a:rPr>
              <a:t> on MySQL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B5BCF-F953-B405-FE5A-B7D401B62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2994" y="1590840"/>
            <a:ext cx="5672176" cy="5095221"/>
          </a:xfrm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rgbClr val="FFFFFF"/>
                </a:solidFill>
              </a:rPr>
              <a:t>From Low-Code to Opensource Relational DB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86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9AFB1-3B39-9F7D-46BC-D96CED73C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349"/>
            <a:ext cx="12192000" cy="60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4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FAF133-EAB2-9518-7CF8-8B2DAA5E9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413" y="1874385"/>
            <a:ext cx="8695173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8D692-4A1A-66B4-B75B-44C02F08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120" y="590304"/>
            <a:ext cx="8763759" cy="56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89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24D97D-A66B-3E16-89F4-EBF686FD0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2670"/>
            <a:ext cx="12192000" cy="427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4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EF17B-F584-48A9-A34D-1B51CE728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2" y="0"/>
            <a:ext cx="1215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4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237AF8-334E-81FF-D661-BFA12AA2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58"/>
            <a:ext cx="12192000" cy="671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00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504E5-CA9B-2417-11DC-23CCB3D75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50" y="1405714"/>
            <a:ext cx="10143099" cy="40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8AC52-1CAB-C9AB-E977-363BE307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643"/>
            <a:ext cx="12192000" cy="653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4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3DBD6-84B7-B60A-B1C9-3250D0A96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734"/>
            <a:ext cx="12192000" cy="479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53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814FA-42E2-73D6-5A8A-29EDECE4B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829" y="1573369"/>
            <a:ext cx="9716342" cy="37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82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C922C4-1CC5-B5F5-A135-5B386AF3D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5" y="0"/>
            <a:ext cx="7950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7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A65D41-5425-2AB9-7E1A-6DB942E81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901" y="0"/>
            <a:ext cx="9176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40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FC02DB-DF55-7912-4512-5D6658475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3" y="216891"/>
            <a:ext cx="12154953" cy="64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9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arrows painted on the asphalt">
            <a:extLst>
              <a:ext uri="{FF2B5EF4-FFF2-40B4-BE49-F238E27FC236}">
                <a16:creationId xmlns:a16="http://schemas.microsoft.com/office/drawing/2014/main" id="{BDDF5A7F-8FAA-8C89-9A84-134D037194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3" b="1398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BB5B53-F07E-3EF2-D2F9-B08F7AE3F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527" y="2299176"/>
            <a:ext cx="4318739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Next is the 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8CF07-F9F5-DA12-B7FD-5B3998B3B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90529" y="4199213"/>
            <a:ext cx="4191938" cy="5985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Upload files to </a:t>
            </a:r>
            <a:r>
              <a:rPr lang="en-US" sz="1800" dirty="0" err="1">
                <a:solidFill>
                  <a:schemeClr val="tx1"/>
                </a:solidFill>
              </a:rPr>
              <a:t>public_html</a:t>
            </a:r>
            <a:r>
              <a:rPr lang="en-US" sz="1800" dirty="0">
                <a:solidFill>
                  <a:schemeClr val="tx1"/>
                </a:solidFill>
              </a:rPr>
              <a:t> folder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423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</Words>
  <Application>Microsoft Office PowerPoint</Application>
  <PresentationFormat>Widescreen</PresentationFormat>
  <Paragraphs>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HealthOne on MySQL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is the application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Nithithanatchinnapat, Benyawarath</dc:creator>
  <cp:lastModifiedBy>Nithithanatchinnapat, Benyawarath</cp:lastModifiedBy>
  <cp:revision>13</cp:revision>
  <dcterms:created xsi:type="dcterms:W3CDTF">2026-03-19T14:23:17Z</dcterms:created>
  <dcterms:modified xsi:type="dcterms:W3CDTF">2026-03-25T01:53:20Z</dcterms:modified>
</cp:coreProperties>
</file>