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78" r:id="rId4"/>
    <p:sldId id="259" r:id="rId5"/>
    <p:sldId id="263" r:id="rId6"/>
    <p:sldId id="264" r:id="rId7"/>
    <p:sldId id="265" r:id="rId8"/>
    <p:sldId id="266" r:id="rId9"/>
    <p:sldId id="268" r:id="rId10"/>
    <p:sldId id="269" r:id="rId11"/>
    <p:sldId id="272" r:id="rId12"/>
    <p:sldId id="273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4660"/>
  </p:normalViewPr>
  <p:slideViewPr>
    <p:cSldViewPr snapToGrid="0">
      <p:cViewPr varScale="1">
        <p:scale>
          <a:sx n="90" d="100"/>
          <a:sy n="90" d="100"/>
        </p:scale>
        <p:origin x="355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633F2A-B884-34C6-5143-B62D611C27A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DA782AB-2BFE-2E2D-AEAB-50EAC4A03FA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595AA7C-D701-6611-9FE4-947F283842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210AF0-868A-46CA-9159-1CD54ECDC952}" type="datetimeFigureOut">
              <a:rPr lang="en-US" smtClean="0"/>
              <a:t>3/24/2026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5B32C64-C3C2-EE2B-FC37-A4F07AD151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4B18D1C-2C27-B0C5-19FD-1BE7E06926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F9FA4A-A9E3-426F-BFE0-3479342ECE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33460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8F2857-1A3A-5BBC-4670-F811E51D6C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4831A4-8197-D6CD-01FB-860765C6C0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96FA6C0-1906-4E2C-5102-3E697D830F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210AF0-868A-46CA-9159-1CD54ECDC952}" type="datetimeFigureOut">
              <a:rPr lang="en-US" smtClean="0"/>
              <a:t>3/24/2026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BD928BB-93C5-F46B-2292-B3B930C94B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B59828B-A21A-F6F3-4DCA-68243FFFB3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F9FA4A-A9E3-426F-BFE0-3479342ECE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84048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FAF923-AA79-D9F0-5149-A2A193DFFB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C8FF23D-9D9E-62CF-17A9-5528B00AC5B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0411625-1920-AA7B-FBE7-E3675E73D8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210AF0-868A-46CA-9159-1CD54ECDC952}" type="datetimeFigureOut">
              <a:rPr lang="en-US" smtClean="0"/>
              <a:t>3/24/2026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F958A2-00FA-DB20-BCDD-7464B67BF1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A1BAA3B-7B1B-30D5-EF78-0FB30B8496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F9FA4A-A9E3-426F-BFE0-3479342ECE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15694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64E39B-689F-0C78-E396-603E6ED5B7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A88B4A-0074-599F-7696-B4B25E3561A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995E270-713A-6455-C3A9-B873B26825A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34EFD4C-F4FE-BC97-023F-350380D773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210AF0-868A-46CA-9159-1CD54ECDC952}" type="datetimeFigureOut">
              <a:rPr lang="en-US" smtClean="0"/>
              <a:t>3/24/2026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559B1E0-C0B4-C989-8616-6E7CE37720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6AA78B7-F801-D1A8-5543-20C593EEB1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F9FA4A-A9E3-426F-BFE0-3479342ECE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89110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9C1914-9CAB-73A8-7B1B-11B3E0E8BE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685A5A1-10A5-9575-5061-ED9ABE9E1AB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A086F26-61CF-B3D8-6593-5E7C7062E80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6E8D8CE-3C02-B48F-CB8D-F40564F1743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BAF8C43-C8E8-8801-725E-76FAC9ECF4F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A2CE89C-F500-4C17-BB7A-5134D26731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210AF0-868A-46CA-9159-1CD54ECDC952}" type="datetimeFigureOut">
              <a:rPr lang="en-US" smtClean="0"/>
              <a:t>3/24/2026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D6102F5-70BB-87F6-58CE-EA11D89930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22C6A9A-8B0A-566B-3C57-0D111DCB17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F9FA4A-A9E3-426F-BFE0-3479342ECE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10315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76990F-E5BD-1256-630B-3D1485F2FB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3956D02-A800-27F2-8A96-524EF952FC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210AF0-868A-46CA-9159-1CD54ECDC952}" type="datetimeFigureOut">
              <a:rPr lang="en-US" smtClean="0"/>
              <a:t>3/24/2026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601BCBB-B8B3-4F49-C4C3-1DAC1C2D7A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8904C90-BB37-56FE-37E7-3A1349BB3C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F9FA4A-A9E3-426F-BFE0-3479342ECE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43528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DF58348-AC2C-38DC-3376-DF22D7B08E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210AF0-868A-46CA-9159-1CD54ECDC952}" type="datetimeFigureOut">
              <a:rPr lang="en-US" smtClean="0"/>
              <a:t>3/24/2026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BF0C289-CCEC-2577-6C1A-5D30BCB126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69A4559-8BCA-3556-D191-647D207469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F9FA4A-A9E3-426F-BFE0-3479342ECE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38087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B4AE4A-BF39-C71B-EBDB-F5A5DB39E6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C46BD5-1969-FD3A-2264-B77B8E3F36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9F510A6-454B-B5F8-1ECE-113F52B772C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DDFAE06-6DF8-7A89-80A4-BBD6BDD90C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210AF0-868A-46CA-9159-1CD54ECDC952}" type="datetimeFigureOut">
              <a:rPr lang="en-US" smtClean="0"/>
              <a:t>3/24/2026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0620314-4D99-D76B-2302-B3C8FB17D4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0CF01CE-D933-FC69-B05A-7B0C123048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F9FA4A-A9E3-426F-BFE0-3479342ECE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217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7237D2-3EDC-C856-6817-C80325DF2C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90D86D6-83CE-F8CD-7FF9-29B8363A1C3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C1219A8-7528-2D52-E89C-5787D6FE13B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ADC11E4-E479-2C65-D684-1BCB48B368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210AF0-868A-46CA-9159-1CD54ECDC952}" type="datetimeFigureOut">
              <a:rPr lang="en-US" smtClean="0"/>
              <a:t>3/24/2026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A1EC741-0679-66D9-B88E-41FEC8E268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A28D404-893E-A4A2-43F5-D234B4A16F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F9FA4A-A9E3-426F-BFE0-3479342ECE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38330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C70F39-3030-5525-BDAC-F37F1EA9A3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76B1F03-BAA2-D669-D0EE-374141C8ACF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FBDBCB1-6375-19BC-F5E1-0CC49B126E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210AF0-868A-46CA-9159-1CD54ECDC952}" type="datetimeFigureOut">
              <a:rPr lang="en-US" smtClean="0"/>
              <a:t>3/24/2026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5D1A5D6-DEFE-D5A9-A018-66228DCB1F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8B93230-F2EB-A8BA-F274-ED8AEFE36E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F9FA4A-A9E3-426F-BFE0-3479342ECE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58774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0DA755F-9FF2-1065-F694-D9B7AD731FE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8F4B5B6-22CA-8AAD-2977-E934500173F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32C66E6-A9DB-D4A5-E071-A1E15AD0AC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210AF0-868A-46CA-9159-1CD54ECDC952}" type="datetimeFigureOut">
              <a:rPr lang="en-US" smtClean="0"/>
              <a:t>3/24/2026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A60BD4-B241-3CAA-91EB-89B61E5326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E50C0AE-4AC5-5353-85C2-DA2DCC911D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F9FA4A-A9E3-426F-BFE0-3479342ECE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94196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87C8DFF-5D19-30E0-2E87-E72C4082FB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0140F1F-5E75-A790-16FA-20BF95BF972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CE283D9-D17D-0491-1CDB-AE7BE10CF5B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1210AF0-868A-46CA-9159-1CD54ECDC952}" type="datetimeFigureOut">
              <a:rPr lang="en-US" smtClean="0"/>
              <a:t>3/24/2026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BDC31C0-85CF-FC04-C3F0-CB2342DBDB3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D25FE6B-51AD-93CE-73F1-21926F22486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3F9FA4A-A9E3-426F-BFE0-3479342ECE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02987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E57ECD-A80A-F41D-9B5A-843005F79EB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How to use </a:t>
            </a:r>
            <a:r>
              <a:rPr lang="en-US" dirty="0" err="1"/>
              <a:t>KathyJane</a:t>
            </a:r>
            <a:r>
              <a:rPr lang="en-US" dirty="0"/>
              <a:t> package?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6992156-7021-4829-797B-150526BA6DC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Check out these to see how I built this package: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3199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BBF1E3-468A-D223-5522-046555C9D5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Assumptions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F290A9-9AA8-AC13-2487-0EDEC3A4AFB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You have these:</a:t>
            </a:r>
          </a:p>
          <a:p>
            <a:r>
              <a:rPr lang="en-US" dirty="0"/>
              <a:t>Hosting service &amp; domain name (usually come with a hosting service subscription)</a:t>
            </a:r>
          </a:p>
          <a:p>
            <a:r>
              <a:rPr lang="en-US" dirty="0"/>
              <a:t>GenAI coding assistant – ChatGPT, Claude, or Gemini (I use them all, plus desktop app like Claude </a:t>
            </a:r>
            <a:r>
              <a:rPr lang="en-US" dirty="0" err="1"/>
              <a:t>Cowork</a:t>
            </a:r>
            <a:r>
              <a:rPr lang="en-US" dirty="0"/>
              <a:t> and ChatGPT Codex for Windows)</a:t>
            </a:r>
          </a:p>
          <a:p>
            <a:r>
              <a:rPr lang="en-US" dirty="0"/>
              <a:t>Note: for this demo, I used mainly Claude Opus 4.6 for coding and ChatGPT (Auto) for creating images</a:t>
            </a:r>
          </a:p>
        </p:txBody>
      </p:sp>
    </p:spTree>
    <p:extLst>
      <p:ext uri="{BB962C8B-B14F-4D97-AF65-F5344CB8AC3E}">
        <p14:creationId xmlns:p14="http://schemas.microsoft.com/office/powerpoint/2010/main" val="12369995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C3297EA-D36D-12F9-4E65-1EC6D9A5C3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4065" y="2711851"/>
            <a:ext cx="9116282" cy="903416"/>
          </a:xfrm>
          <a:prstGeom prst="rect">
            <a:avLst/>
          </a:prstGeom>
          <a:ln>
            <a:solidFill>
              <a:schemeClr val="accent6">
                <a:lumMod val="7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23413871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120C936-20B7-859E-938F-3395C46080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1973" y="936402"/>
            <a:ext cx="1691787" cy="24386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E8A4F6B-CE01-3CA4-72D4-3AD62A6FB73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7158" y="1244560"/>
            <a:ext cx="1752752" cy="91447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081B3E5-8FF1-6945-524D-4D013DE7E97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03600" y="1244560"/>
            <a:ext cx="8009467" cy="41571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37343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094F267-09AF-1A56-0A6C-45D9179829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27341" y="739425"/>
            <a:ext cx="8649450" cy="3177815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E2AF615-C2A9-2B29-1F4D-D55B2309E86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30895" y="4781929"/>
            <a:ext cx="8093141" cy="103641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8C4124F1-1589-9B06-9842-2ED3FE8EE5EC}"/>
              </a:ext>
            </a:extLst>
          </p:cNvPr>
          <p:cNvSpPr txBox="1"/>
          <p:nvPr/>
        </p:nvSpPr>
        <p:spPr>
          <a:xfrm>
            <a:off x="6612467" y="1803400"/>
            <a:ext cx="279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Your can name your database differently.</a:t>
            </a:r>
          </a:p>
        </p:txBody>
      </p:sp>
      <p:sp>
        <p:nvSpPr>
          <p:cNvPr id="4" name="Arrow: Down 3">
            <a:extLst>
              <a:ext uri="{FF2B5EF4-FFF2-40B4-BE49-F238E27FC236}">
                <a16:creationId xmlns:a16="http://schemas.microsoft.com/office/drawing/2014/main" id="{744BD067-97A9-356F-524D-3C86A3D331B4}"/>
              </a:ext>
            </a:extLst>
          </p:cNvPr>
          <p:cNvSpPr/>
          <p:nvPr/>
        </p:nvSpPr>
        <p:spPr>
          <a:xfrm rot="20544688">
            <a:off x="3793067" y="4091351"/>
            <a:ext cx="635000" cy="516467"/>
          </a:xfrm>
          <a:prstGeom prst="downArrow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29821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42D11B8-1CB2-1716-850A-95A3321EC3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03207" y="4266487"/>
            <a:ext cx="3494994" cy="211250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05D01CA-A15A-43E4-0F48-BB73398BAFF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769" y="711874"/>
            <a:ext cx="6416596" cy="3977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241234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40CEE10-D9E1-52FC-72BA-D2F638B0AF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2952" y="445511"/>
            <a:ext cx="10806096" cy="59669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32797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4ED6BA0-1927-E5E6-7587-0B9343FF31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8496" y="322335"/>
            <a:ext cx="6865171" cy="4230861"/>
          </a:xfrm>
          <a:prstGeom prst="rect">
            <a:avLst/>
          </a:prstGeom>
          <a:ln>
            <a:solidFill>
              <a:schemeClr val="accent6">
                <a:lumMod val="75000"/>
              </a:schemeClr>
            </a:solidFill>
          </a:ln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C874CC1A-56D3-D44C-1DAE-5FE1F1E2C1D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06810" y="2624667"/>
            <a:ext cx="7807321" cy="3823338"/>
          </a:xfrm>
          <a:prstGeom prst="rect">
            <a:avLst/>
          </a:prstGeom>
          <a:ln>
            <a:solidFill>
              <a:schemeClr val="accent6">
                <a:lumMod val="75000"/>
              </a:schemeClr>
            </a:solidFill>
          </a:ln>
        </p:spPr>
      </p:pic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7F0E773F-03D5-A3A8-E7D4-F4D2B55C5299}"/>
              </a:ext>
            </a:extLst>
          </p:cNvPr>
          <p:cNvCxnSpPr>
            <a:cxnSpLocks/>
          </p:cNvCxnSpPr>
          <p:nvPr/>
        </p:nvCxnSpPr>
        <p:spPr>
          <a:xfrm>
            <a:off x="872067" y="1270000"/>
            <a:ext cx="3445933" cy="1583267"/>
          </a:xfrm>
          <a:prstGeom prst="straightConnector1">
            <a:avLst/>
          </a:prstGeom>
          <a:ln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5862954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6C1B7DE-471A-AAC4-8FBB-492C760D3F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9717" y="562118"/>
            <a:ext cx="10783234" cy="1585097"/>
          </a:xfrm>
          <a:prstGeom prst="rect">
            <a:avLst/>
          </a:prstGeom>
          <a:ln>
            <a:solidFill>
              <a:schemeClr val="accent6">
                <a:lumMod val="75000"/>
              </a:schemeClr>
            </a:solidFill>
          </a:ln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94F0494-5059-8281-93CD-4D8D421145A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57586" y="2392167"/>
            <a:ext cx="7834214" cy="3974137"/>
          </a:xfrm>
          <a:prstGeom prst="rect">
            <a:avLst/>
          </a:prstGeom>
          <a:ln>
            <a:solidFill>
              <a:schemeClr val="accent6">
                <a:lumMod val="75000"/>
              </a:schemeClr>
            </a:solidFill>
          </a:ln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5FCB9CB6-CD86-84E8-8AF4-630BA60CC71F}"/>
              </a:ext>
            </a:extLst>
          </p:cNvPr>
          <p:cNvSpPr txBox="1"/>
          <p:nvPr/>
        </p:nvSpPr>
        <p:spPr>
          <a:xfrm>
            <a:off x="619717" y="2777067"/>
            <a:ext cx="190335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Unzip </a:t>
            </a:r>
            <a:r>
              <a:rPr lang="en-US" b="1" i="1" dirty="0" err="1"/>
              <a:t>kathyjane</a:t>
            </a:r>
            <a:r>
              <a:rPr lang="en-US" dirty="0"/>
              <a:t> zipped folder and upload it to your web server, inside </a:t>
            </a:r>
            <a:r>
              <a:rPr lang="en-US" b="1" i="1" dirty="0"/>
              <a:t>demo</a:t>
            </a:r>
          </a:p>
        </p:txBody>
      </p:sp>
    </p:spTree>
    <p:extLst>
      <p:ext uri="{BB962C8B-B14F-4D97-AF65-F5344CB8AC3E}">
        <p14:creationId xmlns:p14="http://schemas.microsoft.com/office/powerpoint/2010/main" val="275348724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1E14F2B-B985-4E9F-BC4E-224A787CB9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8375" y="370400"/>
            <a:ext cx="2738182" cy="628665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30341A3-AE15-D649-D4C5-32BAAEB1FCF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8774" y="1142869"/>
            <a:ext cx="7338696" cy="1524132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4DDBF9C-0415-FFD0-FAE6-50BB8FDDEAD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57030" y="2895601"/>
            <a:ext cx="2080440" cy="678239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9C47292-7734-B7BD-83D3-9E061E16991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86786" y="2531533"/>
            <a:ext cx="3203739" cy="3883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991033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BA176812-B9BA-7144-3BBC-8033ABB75A7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69534" y="1362523"/>
            <a:ext cx="8247756" cy="4696437"/>
          </a:xfrm>
          <a:prstGeom prst="rect">
            <a:avLst/>
          </a:prstGeom>
          <a:ln>
            <a:solidFill>
              <a:schemeClr val="accent6">
                <a:lumMod val="75000"/>
              </a:schemeClr>
            </a:solidFill>
          </a:ln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A2BD94A7-E47A-7711-789A-B90391B7DAAE}"/>
              </a:ext>
            </a:extLst>
          </p:cNvPr>
          <p:cNvSpPr txBox="1"/>
          <p:nvPr/>
        </p:nvSpPr>
        <p:spPr>
          <a:xfrm>
            <a:off x="1261533" y="667266"/>
            <a:ext cx="90339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C00000"/>
                </a:solidFill>
              </a:rPr>
              <a:t>Double click </a:t>
            </a:r>
            <a:r>
              <a:rPr lang="en-US" b="1" dirty="0" err="1">
                <a:solidFill>
                  <a:srgbClr val="C00000"/>
                </a:solidFill>
              </a:rPr>
              <a:t>config.php</a:t>
            </a:r>
            <a:r>
              <a:rPr lang="en-US" b="1" dirty="0">
                <a:solidFill>
                  <a:srgbClr val="C00000"/>
                </a:solidFill>
              </a:rPr>
              <a:t> and change database info</a:t>
            </a:r>
          </a:p>
        </p:txBody>
      </p:sp>
    </p:spTree>
    <p:extLst>
      <p:ext uri="{BB962C8B-B14F-4D97-AF65-F5344CB8AC3E}">
        <p14:creationId xmlns:p14="http://schemas.microsoft.com/office/powerpoint/2010/main" val="16795269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D90B642C-0039-969C-D768-F645A52EAE5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82637" y="4246076"/>
            <a:ext cx="6570496" cy="1923364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D8B56F5-E23E-6F73-A66F-F5232CA54AB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4618" y="246109"/>
            <a:ext cx="6096449" cy="3684766"/>
          </a:xfrm>
          <a:prstGeom prst="rect">
            <a:avLst/>
          </a:prstGeom>
          <a:ln>
            <a:solidFill>
              <a:schemeClr val="accent6">
                <a:lumMod val="75000"/>
              </a:schemeClr>
            </a:solidFill>
          </a:ln>
        </p:spPr>
      </p:pic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110F6E7B-7F31-6247-2548-E6D88C59F244}"/>
              </a:ext>
            </a:extLst>
          </p:cNvPr>
          <p:cNvCxnSpPr>
            <a:cxnSpLocks/>
          </p:cNvCxnSpPr>
          <p:nvPr/>
        </p:nvCxnSpPr>
        <p:spPr>
          <a:xfrm flipH="1" flipV="1">
            <a:off x="2379133" y="1286933"/>
            <a:ext cx="1608667" cy="4538133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2" name="Picture 11">
            <a:extLst>
              <a:ext uri="{FF2B5EF4-FFF2-40B4-BE49-F238E27FC236}">
                <a16:creationId xmlns:a16="http://schemas.microsoft.com/office/drawing/2014/main" id="{DFA966E9-BB72-2609-3DCA-6B99BA1BE44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72287" y="2288039"/>
            <a:ext cx="5296359" cy="266723"/>
          </a:xfrm>
          <a:prstGeom prst="rect">
            <a:avLst/>
          </a:prstGeom>
        </p:spPr>
      </p:pic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B02D7B02-DE50-38A7-B41D-CB5C2E216E2D}"/>
              </a:ext>
            </a:extLst>
          </p:cNvPr>
          <p:cNvCxnSpPr/>
          <p:nvPr/>
        </p:nvCxnSpPr>
        <p:spPr>
          <a:xfrm flipH="1">
            <a:off x="3792842" y="2438333"/>
            <a:ext cx="626896" cy="0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4101119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203</TotalTime>
  <Words>116</Words>
  <Application>Microsoft Office PowerPoint</Application>
  <PresentationFormat>Widescreen</PresentationFormat>
  <Paragraphs>10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6" baseType="lpstr">
      <vt:lpstr>Aptos</vt:lpstr>
      <vt:lpstr>Aptos Display</vt:lpstr>
      <vt:lpstr>Arial</vt:lpstr>
      <vt:lpstr>Office Theme</vt:lpstr>
      <vt:lpstr>How to use KathyJane package?</vt:lpstr>
      <vt:lpstr>Assumptions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Nithithanatchinnapat, Benyawarath</dc:creator>
  <cp:lastModifiedBy>Nithithanatchinnapat, Benyawarath</cp:lastModifiedBy>
  <cp:revision>17</cp:revision>
  <dcterms:created xsi:type="dcterms:W3CDTF">2026-03-24T17:27:04Z</dcterms:created>
  <dcterms:modified xsi:type="dcterms:W3CDTF">2026-03-25T01:09:39Z</dcterms:modified>
</cp:coreProperties>
</file>