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C46D7-DBD8-A4DF-0790-A608218BF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0ED768-C1FC-1AD1-6DF1-53D1D83C25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BD937-DA05-0A4C-C13D-9114ED40D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4264-0B7F-4E8B-8D72-C606B7B2074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6998D-D904-F82E-62D6-52A566377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A7E39-EE1A-10AE-E05F-ACCF2129E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1C25E-8DBB-4D6E-946D-39552B57D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260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8CF3F-316D-D871-594A-78EC2F084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8C5C1-4E79-A042-98D1-A59CFD1DC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B81BF-CE84-5F2C-F5F2-EB1A3235A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4264-0B7F-4E8B-8D72-C606B7B2074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DF732-7F3F-1FCF-A832-0A9174F17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0EEA2-AFEF-2607-DA94-C63BC25F4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1C25E-8DBB-4D6E-946D-39552B57D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951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119D3-ECBE-A68E-885D-E23F1856D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B1E8A4-20E1-694C-B78A-F6E8AC9233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5C6F0-2C7F-7151-AEDD-D4BCD7051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4264-0B7F-4E8B-8D72-C606B7B2074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4663B-0D87-17A8-D167-C7CDF26A1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A894F-8D26-3033-3670-4F3373062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1C25E-8DBB-4D6E-946D-39552B57D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39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73363-E61F-9416-CBCD-CE8F6195E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FAE66-00E1-5103-B4AA-386DFD5657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3717AE-1C76-866E-4028-7DD5FE873D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AA8D81-AF27-0EC3-1D9D-A9A2D48AD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4264-0B7F-4E8B-8D72-C606B7B2074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08645-56B8-B2EA-E3C3-0880C1C2C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9BD44-2870-C852-998D-C919B2BE9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1C25E-8DBB-4D6E-946D-39552B57D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90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C1810-6357-3E5B-D0EB-481746906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2618C0-7162-794D-FE95-BA929D919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940583-3F38-2235-DCAC-24C068483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41249E-AE74-0271-1299-481DB08805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7E179D-3B7A-994A-2942-B34B8CBA4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CD9100-C429-973A-DDCA-F0136C4BF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4264-0B7F-4E8B-8D72-C606B7B2074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B1E9AE-770E-5CC1-F81A-D1EF05B2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575F3E-164D-0C04-101F-C3D0B563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1C25E-8DBB-4D6E-946D-39552B57D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6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2DC54-3146-4BF9-B4D2-AA8C02524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288925-211A-03BD-75F5-1AF5E1A09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4264-0B7F-4E8B-8D72-C606B7B2074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F56EF1-221E-90A4-F77C-E25382208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FFC6DE-301F-9274-65FD-C79B281E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1C25E-8DBB-4D6E-946D-39552B57D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2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920BF3-94E3-EEFE-ACEF-B1513938F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4264-0B7F-4E8B-8D72-C606B7B2074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A854D2-8DB8-F388-52DE-66150760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D1227-378E-4BA2-6077-F057454CD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1C25E-8DBB-4D6E-946D-39552B57D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42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B6685-38D8-A859-FA19-DB5204BAF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C9449-A2F6-477A-0567-2157D07D0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87F7A-E2C6-6FD3-B54D-7FB0BEA1AA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A9E544-8073-435F-6EAF-657AC3A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4264-0B7F-4E8B-8D72-C606B7B2074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0B9D83-2C6C-3D2E-7D31-AD3974A4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84009A-FEC8-D6C1-2AF9-D89402039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1C25E-8DBB-4D6E-946D-39552B57D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4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CC19A-E242-D711-F48B-5A2E07226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7FC006-13B4-D2C8-E6C0-A247EC1563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78D15-449C-F269-79E4-947788B72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53364F-F41C-74D0-623D-1C2FCC3A1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4264-0B7F-4E8B-8D72-C606B7B2074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CB1587-8B53-D533-6C2F-BA18701D0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85C519-B7AD-F0C2-113A-8DD53C07E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1C25E-8DBB-4D6E-946D-39552B57D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68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10A34-0C50-FE6E-F034-4357331D6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29CB3D-9219-AB3E-8FB0-4B56655F8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FF80A-DE39-3566-74C6-9EC6B7AF3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4264-0B7F-4E8B-8D72-C606B7B2074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458B2-8820-6CE3-13AF-E7BBD6731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7FD15-A52F-8560-368E-F6BF97512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1C25E-8DBB-4D6E-946D-39552B57D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66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0F5DDF-A85F-C943-906E-91FA47D276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222460-E760-B6F6-F410-545FC2FF5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BB010-B96C-B818-643C-B83DC15C6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4264-0B7F-4E8B-8D72-C606B7B2074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D1E8C-4ABE-4A66-544B-CBD849926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F0398C-30DC-AF98-E548-6B2A9D134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1C25E-8DBB-4D6E-946D-39552B57D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6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D04312-6DAC-F416-63EA-4446FC788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0FD6C3-8D43-98C9-A8D7-67E7BFD4C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67E50-44CC-578D-68F7-5448996E5C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104264-0B7F-4E8B-8D72-C606B7B2074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1FE99-525E-640A-C9B9-8566BB3ECA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46DFA-E830-B86C-4D1F-4475EEA633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C1C25E-8DBB-4D6E-946D-39552B57D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53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DBD18-9B68-5077-01D8-5091A3726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00" y="2456392"/>
            <a:ext cx="10515600" cy="1325563"/>
          </a:xfrm>
        </p:spPr>
        <p:txBody>
          <a:bodyPr/>
          <a:lstStyle/>
          <a:p>
            <a:r>
              <a:rPr lang="en-US" dirty="0"/>
              <a:t>https://aiven.io/free-postgresql-database</a:t>
            </a:r>
          </a:p>
        </p:txBody>
      </p:sp>
    </p:spTree>
    <p:extLst>
      <p:ext uri="{BB962C8B-B14F-4D97-AF65-F5344CB8AC3E}">
        <p14:creationId xmlns:p14="http://schemas.microsoft.com/office/powerpoint/2010/main" val="1571094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4E5A06-62FA-D7E1-4AD5-72C76A24E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072" y="0"/>
            <a:ext cx="112798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661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28E432-2E60-6A4C-62EA-74A58ED26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762"/>
            <a:ext cx="12192000" cy="664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983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7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https://aiven.io/free-postgresql-database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Nithithanatchinnapat, Benyawarath</dc:creator>
  <cp:lastModifiedBy>Nithithanatchinnapat, Benyawarath</cp:lastModifiedBy>
  <cp:revision>2</cp:revision>
  <dcterms:created xsi:type="dcterms:W3CDTF">2026-03-10T01:41:00Z</dcterms:created>
  <dcterms:modified xsi:type="dcterms:W3CDTF">2026-03-31T21:54:02Z</dcterms:modified>
</cp:coreProperties>
</file>