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96" autoAdjust="0"/>
    <p:restoredTop sz="94660"/>
  </p:normalViewPr>
  <p:slideViewPr>
    <p:cSldViewPr snapToGrid="0">
      <p:cViewPr varScale="1">
        <p:scale>
          <a:sx n="73" d="100"/>
          <a:sy n="73" d="100"/>
        </p:scale>
        <p:origin x="77" y="4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DA669-1D79-6640-10F7-20D4D915E9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DC847A-D08C-69BB-B215-0257ED43EC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D8CD6-BFAA-C3DD-77D7-47D59E90C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36B6-EB3D-46D5-9D03-3F686BD69707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0CABE0-8037-E60F-E7C0-75B3BB50B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A442B-7304-520D-3871-2394E6C69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DF34-E43D-4C28-AA26-43211B187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176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AD531-A6FE-0B38-23C9-2B94EA367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88CD3-FAEA-86D8-DC05-BDF3CBB5D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BD16B-8A0C-D390-061A-996747C12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36B6-EB3D-46D5-9D03-3F686BD69707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8B8B0-6D48-6970-608C-ADE943DC3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6AA1D-100F-D613-19AE-ED578DD1E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DF34-E43D-4C28-AA26-43211B187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025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02957-63F6-3AD8-4420-06C4B8CEE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1178CF-7516-2DEC-FA48-F3463670A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F9C42-8016-3B5D-471E-1ECE78301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36B6-EB3D-46D5-9D03-3F686BD69707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E5ED9-215E-BD1D-6E09-C21A39EDE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3B46DD-A1E9-BA5C-FE96-70585E045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DF34-E43D-4C28-AA26-43211B187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296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47FBB-06D1-D674-8D2E-06822D241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D7EC6-E762-A231-7CEE-2D65463984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E3161-5614-DD84-026B-24B67C63DF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1C9DC0-D851-20DD-F27D-70A5B51F2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36B6-EB3D-46D5-9D03-3F686BD69707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AAC58E-315D-274D-F9A3-1E784DBEB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A53528-36AF-3B43-9ECC-E2474AA2F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DF34-E43D-4C28-AA26-43211B187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63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E8746-F725-25F5-518C-A382114F8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F03553-A34A-171A-88B8-46F49A3F9D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FCBC80-408C-DB5A-5A97-EB5CE005E9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8A2076-7B04-A0CE-568B-37CD8BD56D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BB0AA6-BEB1-2937-676B-BBF48164E4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95B059-9490-FEE0-9491-345C8FEDC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36B6-EB3D-46D5-9D03-3F686BD69707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13104A-9C52-49DA-A9C6-8C77DE425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E7C17F-7E8D-85FF-157A-D9A586E22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DF34-E43D-4C28-AA26-43211B187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44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93221-6F24-D4B1-6C8B-00FAC950B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BB6284-FF3D-7E1E-77B2-84D8EB91A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36B6-EB3D-46D5-9D03-3F686BD69707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0527C5-8CEC-5978-242E-0588CCA0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1AF08E-E76A-FB09-764D-6619E9A54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DF34-E43D-4C28-AA26-43211B187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862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8EFA3D-A047-7E9D-2A1E-50868CDCB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36B6-EB3D-46D5-9D03-3F686BD69707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D09699-6640-EF8D-A4BF-841CF6736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77FF34-D225-98AA-0EF7-2B3268499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DF34-E43D-4C28-AA26-43211B187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165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F0E90-B0CF-7ABF-EBBD-93D93E9E0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02772-E616-D950-99D2-0B0F2C1FB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2D6128-F424-6A01-D7F8-E8CE48174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5DA47B-DB1F-3E2A-FAF0-3725F6150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36B6-EB3D-46D5-9D03-3F686BD69707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73D0AE-1DB9-DAEF-F7A6-46A7EBCFD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AD94A0-C383-0920-3D4E-043927517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DF34-E43D-4C28-AA26-43211B187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41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E39BB-2D10-37E3-4AA8-CB3B34AB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B23FC7-F6FC-EA5E-8117-E913CFCF06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55C10-D215-E227-C6A1-6028EF391B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9C544F-14F8-EADD-98D2-0B1AA74A5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36B6-EB3D-46D5-9D03-3F686BD69707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045FEC-4120-3AC3-DCB1-1151D5D66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441395-E406-2793-195A-A79FE747F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DF34-E43D-4C28-AA26-43211B187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548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0CE06-487B-970E-DE28-61D5626F7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07BE28-ABC3-5263-6DA3-FE79DCEC79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BADF4A-8DB0-96D1-149A-6AEB56DE8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36B6-EB3D-46D5-9D03-3F686BD69707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22E45-2539-E01E-680C-C58F7326C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AEF06-800A-7392-5C4B-1DED862E1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DF34-E43D-4C28-AA26-43211B187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15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FD4A07-E193-D1F0-520A-1D9AAE857A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75BFC6-D11E-4C94-CC5F-B4562FC415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E0402-2989-0B55-D7AE-149AEFCDF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36B6-EB3D-46D5-9D03-3F686BD69707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36894-E724-F59E-6ED6-1C0943156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2A39D-BC2E-2BF7-8737-36A86C206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DF34-E43D-4C28-AA26-43211B187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787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E9C4A2-D000-351A-1C47-7326A5C5C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830FD-2E70-BA4D-C935-743104D66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FF218-C44F-A925-F5D3-12112A8162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CC36B6-EB3D-46D5-9D03-3F686BD69707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69A62-48D1-ED98-26DE-693FFB065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72BA9-B411-04D1-5D15-99DBCCEB88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E8DF34-E43D-4C28-AA26-43211B187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581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7AA7E8-8006-4E1F-A566-FCF37EE6F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E693F1-3868-597F-AA9D-246B9954E6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910" y="1598246"/>
            <a:ext cx="4626709" cy="5122985"/>
          </a:xfrm>
        </p:spPr>
        <p:txBody>
          <a:bodyPr anchor="t">
            <a:normAutofit/>
          </a:bodyPr>
          <a:lstStyle/>
          <a:p>
            <a:pPr algn="r"/>
            <a:r>
              <a:rPr lang="en-US" sz="7400">
                <a:solidFill>
                  <a:srgbClr val="FFFFFF"/>
                </a:solidFill>
              </a:rPr>
              <a:t>HealthOne on MySQL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AB5BCF-F953-B405-FE5A-B7D401B625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92994" y="1590840"/>
            <a:ext cx="5672176" cy="5095221"/>
          </a:xfrm>
        </p:spPr>
        <p:txBody>
          <a:bodyPr>
            <a:normAutofit/>
          </a:bodyPr>
          <a:lstStyle/>
          <a:p>
            <a:pPr algn="l"/>
            <a:r>
              <a:rPr lang="en-US" sz="4400">
                <a:solidFill>
                  <a:srgbClr val="FFFFFF"/>
                </a:solidFill>
              </a:rPr>
              <a:t>From Low-Code to Opensource Relational DB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5860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B9AFB1-3B39-9F7D-46BC-D96CED73C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349"/>
            <a:ext cx="12192000" cy="604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140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FAF133-EAB2-9518-7CF8-8B2DAA5E9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8413" y="1874385"/>
            <a:ext cx="8695173" cy="310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40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D8D692-4A1A-66B4-B75B-44C02F08E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120" y="590304"/>
            <a:ext cx="8763759" cy="567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89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24D97D-A66B-3E16-89F4-EBF686FD0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2670"/>
            <a:ext cx="12192000" cy="427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914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7EF17B-F584-48A9-A34D-1B51CE728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2" y="0"/>
            <a:ext cx="121594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043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237AF8-334E-81FF-D661-BFA12AA25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158"/>
            <a:ext cx="12192000" cy="671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00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7504E5-CA9B-2417-11DC-23CCB3D75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450" y="1405714"/>
            <a:ext cx="10143099" cy="404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47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B8AC52-1CAB-C9AB-E977-363BE3074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643"/>
            <a:ext cx="12192000" cy="653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342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43DBD6-84B7-B60A-B1C9-3250D0A96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1734"/>
            <a:ext cx="12192000" cy="479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653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0814FA-42E2-73D6-5A8A-29EDECE4B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829" y="1573369"/>
            <a:ext cx="9716342" cy="371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982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C922C4-1CC5-B5F5-A135-5B386AF3D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585" y="0"/>
            <a:ext cx="79508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75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A65D41-5425-2AB9-7E1A-6DB942E81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901" y="0"/>
            <a:ext cx="91761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340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FC02DB-DF55-7912-4512-5D6658475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3" y="216891"/>
            <a:ext cx="12154953" cy="64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069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9</Words>
  <Application>Microsoft Office PowerPoint</Application>
  <PresentationFormat>Widescreen</PresentationFormat>
  <Paragraphs>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HealthOne on MySQL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Nithithanatchinnapat, Benyawarath</dc:creator>
  <cp:lastModifiedBy>Nithithanatchinnapat, Benyawarath</cp:lastModifiedBy>
  <cp:revision>8</cp:revision>
  <dcterms:created xsi:type="dcterms:W3CDTF">2026-03-19T14:23:17Z</dcterms:created>
  <dcterms:modified xsi:type="dcterms:W3CDTF">2026-03-19T14:44:33Z</dcterms:modified>
</cp:coreProperties>
</file>